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9" r:id="rId6"/>
    <p:sldId id="375" r:id="rId7"/>
    <p:sldId id="376" r:id="rId8"/>
    <p:sldId id="382" r:id="rId9"/>
    <p:sldId id="383" r:id="rId10"/>
    <p:sldId id="384" r:id="rId11"/>
    <p:sldId id="389" r:id="rId12"/>
    <p:sldId id="385" r:id="rId13"/>
    <p:sldId id="386" r:id="rId14"/>
    <p:sldId id="3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4E6D6-3150-4D9E-AEDD-529ADD6F95CB}" v="18" dt="2025-06-02T02:05:27.655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98" d="100"/>
          <a:sy n="98" d="100"/>
        </p:scale>
        <p:origin x="262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Soer" userId="7b80c4d02c6ec950" providerId="LiveId" clId="{9074E6D6-3150-4D9E-AEDD-529ADD6F95CB}"/>
    <pc:docChg chg="custSel addSld delSld modSld">
      <pc:chgData name="Nathan Soer" userId="7b80c4d02c6ec950" providerId="LiveId" clId="{9074E6D6-3150-4D9E-AEDD-529ADD6F95CB}" dt="2025-06-02T02:05:27.654" v="1622"/>
      <pc:docMkLst>
        <pc:docMk/>
      </pc:docMkLst>
      <pc:sldChg chg="addSp delSp modSp mod modTransition modAnim">
        <pc:chgData name="Nathan Soer" userId="7b80c4d02c6ec950" providerId="LiveId" clId="{9074E6D6-3150-4D9E-AEDD-529ADD6F95CB}" dt="2025-06-02T01:57:06.733" v="1614"/>
        <pc:sldMkLst>
          <pc:docMk/>
          <pc:sldMk cId="2498031464" sldId="342"/>
        </pc:sldMkLst>
        <pc:picChg chg="add del mod">
          <ac:chgData name="Nathan Soer" userId="7b80c4d02c6ec950" providerId="LiveId" clId="{9074E6D6-3150-4D9E-AEDD-529ADD6F95CB}" dt="2025-06-02T01:50:10.581" v="1610"/>
          <ac:picMkLst>
            <pc:docMk/>
            <pc:sldMk cId="2498031464" sldId="342"/>
            <ac:picMk id="6" creationId="{CD8F3070-B14A-2783-36BE-F598D10815A8}"/>
          </ac:picMkLst>
        </pc:picChg>
        <pc:picChg chg="add del mod ord">
          <ac:chgData name="Nathan Soer" userId="7b80c4d02c6ec950" providerId="LiveId" clId="{9074E6D6-3150-4D9E-AEDD-529ADD6F95CB}" dt="2025-06-02T01:50:24.270" v="1611"/>
          <ac:picMkLst>
            <pc:docMk/>
            <pc:sldMk cId="2498031464" sldId="342"/>
            <ac:picMk id="10" creationId="{887F296C-8F55-AB0B-D587-F61348420AB8}"/>
          </ac:picMkLst>
        </pc:picChg>
        <pc:picChg chg="add del mod">
          <ac:chgData name="Nathan Soer" userId="7b80c4d02c6ec950" providerId="LiveId" clId="{9074E6D6-3150-4D9E-AEDD-529ADD6F95CB}" dt="2025-06-02T01:50:50.571" v="1613"/>
          <ac:picMkLst>
            <pc:docMk/>
            <pc:sldMk cId="2498031464" sldId="342"/>
            <ac:picMk id="11" creationId="{5EC05DD2-0772-069E-4B73-7FB7487AE3A6}"/>
          </ac:picMkLst>
        </pc:picChg>
        <pc:picChg chg="add del mod ord">
          <ac:chgData name="Nathan Soer" userId="7b80c4d02c6ec950" providerId="LiveId" clId="{9074E6D6-3150-4D9E-AEDD-529ADD6F95CB}" dt="2025-06-02T01:57:06.733" v="1614"/>
          <ac:picMkLst>
            <pc:docMk/>
            <pc:sldMk cId="2498031464" sldId="342"/>
            <ac:picMk id="15" creationId="{AF6E7DB2-A4ED-E19B-7227-03C1F0F5C658}"/>
          </ac:picMkLst>
        </pc:picChg>
        <pc:picChg chg="add mod">
          <ac:chgData name="Nathan Soer" userId="7b80c4d02c6ec950" providerId="LiveId" clId="{9074E6D6-3150-4D9E-AEDD-529ADD6F95CB}" dt="2025-06-02T01:57:06.733" v="1614"/>
          <ac:picMkLst>
            <pc:docMk/>
            <pc:sldMk cId="2498031464" sldId="342"/>
            <ac:picMk id="16" creationId="{775B458B-9C20-73FD-0A90-EFD9015B4939}"/>
          </ac:picMkLst>
        </pc:picChg>
      </pc:sldChg>
      <pc:sldChg chg="addSp modSp modTransition">
        <pc:chgData name="Nathan Soer" userId="7b80c4d02c6ec950" providerId="LiveId" clId="{9074E6D6-3150-4D9E-AEDD-529ADD6F95CB}" dt="2025-06-02T01:57:06.733" v="1614"/>
        <pc:sldMkLst>
          <pc:docMk/>
          <pc:sldMk cId="1460159330" sldId="359"/>
        </pc:sldMkLst>
        <pc:picChg chg="add mod">
          <ac:chgData name="Nathan Soer" userId="7b80c4d02c6ec950" providerId="LiveId" clId="{9074E6D6-3150-4D9E-AEDD-529ADD6F95CB}" dt="2025-06-02T01:57:06.733" v="1614"/>
          <ac:picMkLst>
            <pc:docMk/>
            <pc:sldMk cId="1460159330" sldId="359"/>
            <ac:picMk id="5" creationId="{15B512EE-EFA3-F39B-B717-FCFBAB8296F2}"/>
          </ac:picMkLst>
        </pc:picChg>
      </pc:sldChg>
      <pc:sldChg chg="del">
        <pc:chgData name="Nathan Soer" userId="7b80c4d02c6ec950" providerId="LiveId" clId="{9074E6D6-3150-4D9E-AEDD-529ADD6F95CB}" dt="2025-06-02T01:40:42.327" v="1607" actId="47"/>
        <pc:sldMkLst>
          <pc:docMk/>
          <pc:sldMk cId="2395464980" sldId="372"/>
        </pc:sldMkLst>
      </pc:sldChg>
      <pc:sldChg chg="addSp modSp modTransition">
        <pc:chgData name="Nathan Soer" userId="7b80c4d02c6ec950" providerId="LiveId" clId="{9074E6D6-3150-4D9E-AEDD-529ADD6F95CB}" dt="2025-06-02T01:57:06.733" v="1614"/>
        <pc:sldMkLst>
          <pc:docMk/>
          <pc:sldMk cId="1962637282" sldId="375"/>
        </pc:sldMkLst>
        <pc:picChg chg="add mod">
          <ac:chgData name="Nathan Soer" userId="7b80c4d02c6ec950" providerId="LiveId" clId="{9074E6D6-3150-4D9E-AEDD-529ADD6F95CB}" dt="2025-06-02T01:57:06.733" v="1614"/>
          <ac:picMkLst>
            <pc:docMk/>
            <pc:sldMk cId="1962637282" sldId="375"/>
            <ac:picMk id="7" creationId="{FF7161A9-ECDB-775A-6195-89EE3B7E77DC}"/>
          </ac:picMkLst>
        </pc:picChg>
      </pc:sldChg>
      <pc:sldChg chg="addSp modSp modTransition">
        <pc:chgData name="Nathan Soer" userId="7b80c4d02c6ec950" providerId="LiveId" clId="{9074E6D6-3150-4D9E-AEDD-529ADD6F95CB}" dt="2025-06-02T01:57:06.733" v="1614"/>
        <pc:sldMkLst>
          <pc:docMk/>
          <pc:sldMk cId="1073601555" sldId="376"/>
        </pc:sldMkLst>
        <pc:picChg chg="add mod">
          <ac:chgData name="Nathan Soer" userId="7b80c4d02c6ec950" providerId="LiveId" clId="{9074E6D6-3150-4D9E-AEDD-529ADD6F95CB}" dt="2025-06-02T01:57:06.733" v="1614"/>
          <ac:picMkLst>
            <pc:docMk/>
            <pc:sldMk cId="1073601555" sldId="376"/>
            <ac:picMk id="9" creationId="{EFCE89DD-252D-AEA2-3B8B-C5393DA077F4}"/>
          </ac:picMkLst>
        </pc:picChg>
      </pc:sldChg>
      <pc:sldChg chg="del">
        <pc:chgData name="Nathan Soer" userId="7b80c4d02c6ec950" providerId="LiveId" clId="{9074E6D6-3150-4D9E-AEDD-529ADD6F95CB}" dt="2025-06-02T01:40:42.327" v="1607" actId="47"/>
        <pc:sldMkLst>
          <pc:docMk/>
          <pc:sldMk cId="2170071140" sldId="379"/>
        </pc:sldMkLst>
      </pc:sldChg>
      <pc:sldChg chg="del">
        <pc:chgData name="Nathan Soer" userId="7b80c4d02c6ec950" providerId="LiveId" clId="{9074E6D6-3150-4D9E-AEDD-529ADD6F95CB}" dt="2025-06-02T01:40:42.327" v="1607" actId="47"/>
        <pc:sldMkLst>
          <pc:docMk/>
          <pc:sldMk cId="79695288" sldId="380"/>
        </pc:sldMkLst>
      </pc:sldChg>
      <pc:sldChg chg="del">
        <pc:chgData name="Nathan Soer" userId="7b80c4d02c6ec950" providerId="LiveId" clId="{9074E6D6-3150-4D9E-AEDD-529ADD6F95CB}" dt="2025-06-02T01:40:42.327" v="1607" actId="47"/>
        <pc:sldMkLst>
          <pc:docMk/>
          <pc:sldMk cId="3304068007" sldId="381"/>
        </pc:sldMkLst>
      </pc:sldChg>
      <pc:sldChg chg="addSp modSp modTransition">
        <pc:chgData name="Nathan Soer" userId="7b80c4d02c6ec950" providerId="LiveId" clId="{9074E6D6-3150-4D9E-AEDD-529ADD6F95CB}" dt="2025-06-02T01:57:06.733" v="1614"/>
        <pc:sldMkLst>
          <pc:docMk/>
          <pc:sldMk cId="2074716057" sldId="382"/>
        </pc:sldMkLst>
        <pc:picChg chg="add mod">
          <ac:chgData name="Nathan Soer" userId="7b80c4d02c6ec950" providerId="LiveId" clId="{9074E6D6-3150-4D9E-AEDD-529ADD6F95CB}" dt="2025-06-02T01:57:06.733" v="1614"/>
          <ac:picMkLst>
            <pc:docMk/>
            <pc:sldMk cId="2074716057" sldId="382"/>
            <ac:picMk id="8" creationId="{F5AFC982-BE6B-9DD8-48E8-0706E5544F46}"/>
          </ac:picMkLst>
        </pc:picChg>
      </pc:sldChg>
      <pc:sldChg chg="addSp delSp modSp mod modTransition modAnim">
        <pc:chgData name="Nathan Soer" userId="7b80c4d02c6ec950" providerId="LiveId" clId="{9074E6D6-3150-4D9E-AEDD-529ADD6F95CB}" dt="2025-06-02T01:57:54.423" v="1617"/>
        <pc:sldMkLst>
          <pc:docMk/>
          <pc:sldMk cId="542818747" sldId="383"/>
        </pc:sldMkLst>
        <pc:spChg chg="mod">
          <ac:chgData name="Nathan Soer" userId="7b80c4d02c6ec950" providerId="LiveId" clId="{9074E6D6-3150-4D9E-AEDD-529ADD6F95CB}" dt="2025-06-02T01:34:17.937" v="1452" actId="20577"/>
          <ac:spMkLst>
            <pc:docMk/>
            <pc:sldMk cId="542818747" sldId="383"/>
            <ac:spMk id="3" creationId="{C38AABA0-B656-4DE4-A1C7-A67C7B988695}"/>
          </ac:spMkLst>
        </pc:spChg>
        <pc:picChg chg="add del mod">
          <ac:chgData name="Nathan Soer" userId="7b80c4d02c6ec950" providerId="LiveId" clId="{9074E6D6-3150-4D9E-AEDD-529ADD6F95CB}" dt="2025-06-02T01:57:10.317" v="1616"/>
          <ac:picMkLst>
            <pc:docMk/>
            <pc:sldMk cId="542818747" sldId="383"/>
            <ac:picMk id="8" creationId="{13C887CE-9E2D-9528-8C2B-F71792D418AF}"/>
          </ac:picMkLst>
        </pc:picChg>
        <pc:picChg chg="add del mod ord">
          <ac:chgData name="Nathan Soer" userId="7b80c4d02c6ec950" providerId="LiveId" clId="{9074E6D6-3150-4D9E-AEDD-529ADD6F95CB}" dt="2025-06-02T01:57:54.423" v="1617"/>
          <ac:picMkLst>
            <pc:docMk/>
            <pc:sldMk cId="542818747" sldId="383"/>
            <ac:picMk id="11" creationId="{8E3988DE-D3DB-8DA5-1012-9693B8C576F8}"/>
          </ac:picMkLst>
        </pc:picChg>
        <pc:picChg chg="add mod">
          <ac:chgData name="Nathan Soer" userId="7b80c4d02c6ec950" providerId="LiveId" clId="{9074E6D6-3150-4D9E-AEDD-529ADD6F95CB}" dt="2025-06-02T01:57:54.423" v="1617"/>
          <ac:picMkLst>
            <pc:docMk/>
            <pc:sldMk cId="542818747" sldId="383"/>
            <ac:picMk id="12" creationId="{03C31422-B519-1AAC-E451-61ED16FAE2F7}"/>
          </ac:picMkLst>
        </pc:picChg>
      </pc:sldChg>
      <pc:sldChg chg="addSp delSp modSp mod modTransition modAnim">
        <pc:chgData name="Nathan Soer" userId="7b80c4d02c6ec950" providerId="LiveId" clId="{9074E6D6-3150-4D9E-AEDD-529ADD6F95CB}" dt="2025-06-02T02:00:16.945" v="1621"/>
        <pc:sldMkLst>
          <pc:docMk/>
          <pc:sldMk cId="1851140103" sldId="384"/>
        </pc:sldMkLst>
        <pc:spChg chg="mod">
          <ac:chgData name="Nathan Soer" userId="7b80c4d02c6ec950" providerId="LiveId" clId="{9074E6D6-3150-4D9E-AEDD-529ADD6F95CB}" dt="2025-06-02T01:33:08.183" v="1329" actId="20577"/>
          <ac:spMkLst>
            <pc:docMk/>
            <pc:sldMk cId="1851140103" sldId="384"/>
            <ac:spMk id="3" creationId="{AD3B8D69-04B8-8AC8-3452-A267297F6389}"/>
          </ac:spMkLst>
        </pc:spChg>
        <pc:spChg chg="del mod">
          <ac:chgData name="Nathan Soer" userId="7b80c4d02c6ec950" providerId="LiveId" clId="{9074E6D6-3150-4D9E-AEDD-529ADD6F95CB}" dt="2025-06-02T01:01:25.652" v="798" actId="478"/>
          <ac:spMkLst>
            <pc:docMk/>
            <pc:sldMk cId="1851140103" sldId="384"/>
            <ac:spMk id="4" creationId="{80A06DF0-9235-F532-2F24-54356DA0552A}"/>
          </ac:spMkLst>
        </pc:spChg>
        <pc:spChg chg="add del mod">
          <ac:chgData name="Nathan Soer" userId="7b80c4d02c6ec950" providerId="LiveId" clId="{9074E6D6-3150-4D9E-AEDD-529ADD6F95CB}" dt="2025-06-02T01:01:28.670" v="799" actId="478"/>
          <ac:spMkLst>
            <pc:docMk/>
            <pc:sldMk cId="1851140103" sldId="384"/>
            <ac:spMk id="7" creationId="{C6B3976B-CDCF-9B7D-0C48-D3EE9A6939EF}"/>
          </ac:spMkLst>
        </pc:spChg>
        <pc:picChg chg="add mod">
          <ac:chgData name="Nathan Soer" userId="7b80c4d02c6ec950" providerId="LiveId" clId="{9074E6D6-3150-4D9E-AEDD-529ADD6F95CB}" dt="2025-06-02T01:02:02.322" v="805" actId="1076"/>
          <ac:picMkLst>
            <pc:docMk/>
            <pc:sldMk cId="1851140103" sldId="384"/>
            <ac:picMk id="9" creationId="{F9E8724C-AA1A-68BD-71A1-4AF1F34665A8}"/>
          </ac:picMkLst>
        </pc:picChg>
        <pc:picChg chg="add del mod">
          <ac:chgData name="Nathan Soer" userId="7b80c4d02c6ec950" providerId="LiveId" clId="{9074E6D6-3150-4D9E-AEDD-529ADD6F95CB}" dt="2025-06-02T01:59:16.964" v="1620"/>
          <ac:picMkLst>
            <pc:docMk/>
            <pc:sldMk cId="1851140103" sldId="384"/>
            <ac:picMk id="15" creationId="{C4A36A5B-0BE7-D15C-0673-355418FCC84E}"/>
          </ac:picMkLst>
        </pc:picChg>
        <pc:picChg chg="add del mod ord">
          <ac:chgData name="Nathan Soer" userId="7b80c4d02c6ec950" providerId="LiveId" clId="{9074E6D6-3150-4D9E-AEDD-529ADD6F95CB}" dt="2025-06-02T02:00:16.945" v="1621"/>
          <ac:picMkLst>
            <pc:docMk/>
            <pc:sldMk cId="1851140103" sldId="384"/>
            <ac:picMk id="18" creationId="{40F130E6-395E-D3B5-C186-06551FE24726}"/>
          </ac:picMkLst>
        </pc:picChg>
        <pc:picChg chg="add mod">
          <ac:chgData name="Nathan Soer" userId="7b80c4d02c6ec950" providerId="LiveId" clId="{9074E6D6-3150-4D9E-AEDD-529ADD6F95CB}" dt="2025-06-02T02:00:16.945" v="1621"/>
          <ac:picMkLst>
            <pc:docMk/>
            <pc:sldMk cId="1851140103" sldId="384"/>
            <ac:picMk id="19" creationId="{1DEB22C1-6885-DACD-BEB6-E5AC92966D23}"/>
          </ac:picMkLst>
        </pc:picChg>
      </pc:sldChg>
      <pc:sldChg chg="addSp modSp mod modTransition">
        <pc:chgData name="Nathan Soer" userId="7b80c4d02c6ec950" providerId="LiveId" clId="{9074E6D6-3150-4D9E-AEDD-529ADD6F95CB}" dt="2025-06-02T02:05:27.654" v="1622"/>
        <pc:sldMkLst>
          <pc:docMk/>
          <pc:sldMk cId="3301933664" sldId="385"/>
        </pc:sldMkLst>
        <pc:spChg chg="mod">
          <ac:chgData name="Nathan Soer" userId="7b80c4d02c6ec950" providerId="LiveId" clId="{9074E6D6-3150-4D9E-AEDD-529ADD6F95CB}" dt="2025-06-01T23:16:50.656" v="138" actId="20577"/>
          <ac:spMkLst>
            <pc:docMk/>
            <pc:sldMk cId="3301933664" sldId="385"/>
            <ac:spMk id="3" creationId="{B1CD9986-D3AC-8C87-0798-D27D74912E52}"/>
          </ac:spMkLst>
        </pc:spChg>
        <pc:spChg chg="mod">
          <ac:chgData name="Nathan Soer" userId="7b80c4d02c6ec950" providerId="LiveId" clId="{9074E6D6-3150-4D9E-AEDD-529ADD6F95CB}" dt="2025-06-01T23:15:25.241" v="127" actId="313"/>
          <ac:spMkLst>
            <pc:docMk/>
            <pc:sldMk cId="3301933664" sldId="385"/>
            <ac:spMk id="4" creationId="{9EA2ED7E-46A4-C0D5-604A-1011F8790FD6}"/>
          </ac:spMkLst>
        </pc:spChg>
        <pc:picChg chg="add mod">
          <ac:chgData name="Nathan Soer" userId="7b80c4d02c6ec950" providerId="LiveId" clId="{9074E6D6-3150-4D9E-AEDD-529ADD6F95CB}" dt="2025-06-02T02:05:27.654" v="1622"/>
          <ac:picMkLst>
            <pc:docMk/>
            <pc:sldMk cId="3301933664" sldId="385"/>
            <ac:picMk id="8" creationId="{AA366D74-2329-1185-8089-1EEAC5705722}"/>
          </ac:picMkLst>
        </pc:picChg>
      </pc:sldChg>
      <pc:sldChg chg="addSp delSp modSp mod modTransition">
        <pc:chgData name="Nathan Soer" userId="7b80c4d02c6ec950" providerId="LiveId" clId="{9074E6D6-3150-4D9E-AEDD-529ADD6F95CB}" dt="2025-06-02T02:05:27.654" v="1622"/>
        <pc:sldMkLst>
          <pc:docMk/>
          <pc:sldMk cId="217873378" sldId="386"/>
        </pc:sldMkLst>
        <pc:spChg chg="mod">
          <ac:chgData name="Nathan Soer" userId="7b80c4d02c6ec950" providerId="LiveId" clId="{9074E6D6-3150-4D9E-AEDD-529ADD6F95CB}" dt="2025-06-02T00:54:31.703" v="487" actId="20577"/>
          <ac:spMkLst>
            <pc:docMk/>
            <pc:sldMk cId="217873378" sldId="386"/>
            <ac:spMk id="3" creationId="{C71E0979-6408-06D0-271B-1410F7587738}"/>
          </ac:spMkLst>
        </pc:spChg>
        <pc:spChg chg="del">
          <ac:chgData name="Nathan Soer" userId="7b80c4d02c6ec950" providerId="LiveId" clId="{9074E6D6-3150-4D9E-AEDD-529ADD6F95CB}" dt="2025-06-01T23:24:00.642" v="148" actId="478"/>
          <ac:spMkLst>
            <pc:docMk/>
            <pc:sldMk cId="217873378" sldId="386"/>
            <ac:spMk id="4" creationId="{F374F74C-C909-5F25-6E60-8579666EFA84}"/>
          </ac:spMkLst>
        </pc:spChg>
        <pc:spChg chg="add del mod">
          <ac:chgData name="Nathan Soer" userId="7b80c4d02c6ec950" providerId="LiveId" clId="{9074E6D6-3150-4D9E-AEDD-529ADD6F95CB}" dt="2025-06-01T23:24:02.174" v="149" actId="478"/>
          <ac:spMkLst>
            <pc:docMk/>
            <pc:sldMk cId="217873378" sldId="386"/>
            <ac:spMk id="9" creationId="{D2ECBA3E-2BEA-BE3E-DD1D-0D52C287135B}"/>
          </ac:spMkLst>
        </pc:spChg>
        <pc:graphicFrameChg chg="add mod">
          <ac:chgData name="Nathan Soer" userId="7b80c4d02c6ec950" providerId="LiveId" clId="{9074E6D6-3150-4D9E-AEDD-529ADD6F95CB}" dt="2025-06-01T23:23:23.105" v="139"/>
          <ac:graphicFrameMkLst>
            <pc:docMk/>
            <pc:sldMk cId="217873378" sldId="386"/>
            <ac:graphicFrameMk id="6" creationId="{3B540DA5-2F8E-60E4-45A2-5FBB54939BA5}"/>
          </ac:graphicFrameMkLst>
        </pc:graphicFrameChg>
        <pc:graphicFrameChg chg="add mod modGraphic">
          <ac:chgData name="Nathan Soer" userId="7b80c4d02c6ec950" providerId="LiveId" clId="{9074E6D6-3150-4D9E-AEDD-529ADD6F95CB}" dt="2025-06-01T23:24:43.738" v="157" actId="313"/>
          <ac:graphicFrameMkLst>
            <pc:docMk/>
            <pc:sldMk cId="217873378" sldId="386"/>
            <ac:graphicFrameMk id="7" creationId="{F444185B-5F84-0AD8-1240-7B93466D5A44}"/>
          </ac:graphicFrameMkLst>
        </pc:graphicFrameChg>
        <pc:picChg chg="add mod">
          <ac:chgData name="Nathan Soer" userId="7b80c4d02c6ec950" providerId="LiveId" clId="{9074E6D6-3150-4D9E-AEDD-529ADD6F95CB}" dt="2025-06-02T02:05:27.654" v="1622"/>
          <ac:picMkLst>
            <pc:docMk/>
            <pc:sldMk cId="217873378" sldId="386"/>
            <ac:picMk id="11" creationId="{CB8AE57F-60B0-66C6-7D14-77509117C542}"/>
          </ac:picMkLst>
        </pc:picChg>
      </pc:sldChg>
      <pc:sldChg chg="addSp delSp modSp mod modTransition">
        <pc:chgData name="Nathan Soer" userId="7b80c4d02c6ec950" providerId="LiveId" clId="{9074E6D6-3150-4D9E-AEDD-529ADD6F95CB}" dt="2025-06-02T02:05:27.654" v="1622"/>
        <pc:sldMkLst>
          <pc:docMk/>
          <pc:sldMk cId="1825412806" sldId="387"/>
        </pc:sldMkLst>
        <pc:spChg chg="mod">
          <ac:chgData name="Nathan Soer" userId="7b80c4d02c6ec950" providerId="LiveId" clId="{9074E6D6-3150-4D9E-AEDD-529ADD6F95CB}" dt="2025-06-02T01:31:05.254" v="1106" actId="20577"/>
          <ac:spMkLst>
            <pc:docMk/>
            <pc:sldMk cId="1825412806" sldId="387"/>
            <ac:spMk id="3" creationId="{A8B6670B-9300-5E32-0B34-609CCC8E06E8}"/>
          </ac:spMkLst>
        </pc:spChg>
        <pc:spChg chg="del">
          <ac:chgData name="Nathan Soer" userId="7b80c4d02c6ec950" providerId="LiveId" clId="{9074E6D6-3150-4D9E-AEDD-529ADD6F95CB}" dt="2025-06-02T00:54:47.732" v="488" actId="478"/>
          <ac:spMkLst>
            <pc:docMk/>
            <pc:sldMk cId="1825412806" sldId="387"/>
            <ac:spMk id="4" creationId="{B63E5764-933C-FB65-5100-2A1E90A1258A}"/>
          </ac:spMkLst>
        </pc:spChg>
        <pc:spChg chg="add del mod">
          <ac:chgData name="Nathan Soer" userId="7b80c4d02c6ec950" providerId="LiveId" clId="{9074E6D6-3150-4D9E-AEDD-529ADD6F95CB}" dt="2025-06-02T00:54:50.713" v="489" actId="478"/>
          <ac:spMkLst>
            <pc:docMk/>
            <pc:sldMk cId="1825412806" sldId="387"/>
            <ac:spMk id="7" creationId="{04728734-B698-55D8-663F-054E92B817A7}"/>
          </ac:spMkLst>
        </pc:spChg>
        <pc:picChg chg="add mod">
          <ac:chgData name="Nathan Soer" userId="7b80c4d02c6ec950" providerId="LiveId" clId="{9074E6D6-3150-4D9E-AEDD-529ADD6F95CB}" dt="2025-06-02T02:05:27.654" v="1622"/>
          <ac:picMkLst>
            <pc:docMk/>
            <pc:sldMk cId="1825412806" sldId="387"/>
            <ac:picMk id="9" creationId="{C5D09B12-6CF3-C838-C78B-65A66265D0F0}"/>
          </ac:picMkLst>
        </pc:picChg>
      </pc:sldChg>
      <pc:sldChg chg="del">
        <pc:chgData name="Nathan Soer" userId="7b80c4d02c6ec950" providerId="LiveId" clId="{9074E6D6-3150-4D9E-AEDD-529ADD6F95CB}" dt="2025-06-02T01:40:42.327" v="1607" actId="47"/>
        <pc:sldMkLst>
          <pc:docMk/>
          <pc:sldMk cId="784540587" sldId="388"/>
        </pc:sldMkLst>
      </pc:sldChg>
      <pc:sldChg chg="addSp delSp modSp add mod modTransition">
        <pc:chgData name="Nathan Soer" userId="7b80c4d02c6ec950" providerId="LiveId" clId="{9074E6D6-3150-4D9E-AEDD-529ADD6F95CB}" dt="2025-06-02T02:05:27.654" v="1622"/>
        <pc:sldMkLst>
          <pc:docMk/>
          <pc:sldMk cId="236044464" sldId="389"/>
        </pc:sldMkLst>
        <pc:spChg chg="mod">
          <ac:chgData name="Nathan Soer" userId="7b80c4d02c6ec950" providerId="LiveId" clId="{9074E6D6-3150-4D9E-AEDD-529ADD6F95CB}" dt="2025-06-02T01:39:33.495" v="1606" actId="20577"/>
          <ac:spMkLst>
            <pc:docMk/>
            <pc:sldMk cId="236044464" sldId="389"/>
            <ac:spMk id="3" creationId="{CE02A22A-E087-8601-35DA-45D0826013CD}"/>
          </ac:spMkLst>
        </pc:spChg>
        <pc:picChg chg="add mod">
          <ac:chgData name="Nathan Soer" userId="7b80c4d02c6ec950" providerId="LiveId" clId="{9074E6D6-3150-4D9E-AEDD-529ADD6F95CB}" dt="2025-06-02T01:38:36.667" v="1464" actId="1076"/>
          <ac:picMkLst>
            <pc:docMk/>
            <pc:sldMk cId="236044464" sldId="389"/>
            <ac:picMk id="4" creationId="{284AD788-737B-675A-ABDA-ACEA75CCB356}"/>
          </ac:picMkLst>
        </pc:picChg>
        <pc:picChg chg="del">
          <ac:chgData name="Nathan Soer" userId="7b80c4d02c6ec950" providerId="LiveId" clId="{9074E6D6-3150-4D9E-AEDD-529ADD6F95CB}" dt="2025-06-02T01:38:22.162" v="1454" actId="478"/>
          <ac:picMkLst>
            <pc:docMk/>
            <pc:sldMk cId="236044464" sldId="389"/>
            <ac:picMk id="9" creationId="{40EA438D-05CC-1CE4-5999-3C832BD8177F}"/>
          </ac:picMkLst>
        </pc:picChg>
        <pc:picChg chg="add mod">
          <ac:chgData name="Nathan Soer" userId="7b80c4d02c6ec950" providerId="LiveId" clId="{9074E6D6-3150-4D9E-AEDD-529ADD6F95CB}" dt="2025-06-02T02:05:27.654" v="1622"/>
          <ac:picMkLst>
            <pc:docMk/>
            <pc:sldMk cId="236044464" sldId="389"/>
            <ac:picMk id="14" creationId="{6D4D5705-B056-05B7-EECA-E565E22447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3EC7-0147-BEC5-BC48-9172D3C8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7A617-2CEE-E183-018F-AC449652D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FE107-FD11-035D-1BEC-EF9C744B7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1EEAB-05A4-AF1D-79F4-5EB5830C7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13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FB705-64B8-493A-0F27-E7961CF7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F5916-10C7-A864-68A4-DE33E1D29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95128-9448-1E03-5E38-78BC6361F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18FD1-AFC4-2641-60D1-94EE71AC3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3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6804-E693-BBF3-5CB5-0C3461FE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8835D-A169-4C95-F77C-33B5C2CA1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AEF57-2C87-5FCC-DC1C-721F35B9F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0A1AA-3A72-2142-1E99-E4D6F60FE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3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DA9A-8729-3BD8-3734-93A0EF7E2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959A9-24D1-4155-404C-DE09F57C4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D2622-BE39-5412-961B-A698B5DF0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4735F-ACD1-A75B-7B22-A0F34DED6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63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D301-657D-1E6A-2D0B-4BDB4199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8AE21-878F-DF4E-01A7-51458E34A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5415F-6062-63D1-3E17-C3027AFC3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A8BC-1828-4937-B63D-9D69994C4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9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DA6E7-F3DF-C6A5-926A-D7FEE514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56D85-BCA6-B00F-4D18-95513969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070A2-5D47-9377-6602-68FB34581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28E0-56A7-FDD4-CE23-CB44CCD0B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474C-D6C4-3585-B185-74AEEF01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923C4-3052-0EE0-B8E6-E940E66D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76F66-A30E-03E9-66F9-72C55CF3D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2801-6E2B-11E5-4BEE-36E7831E6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emf"/><Relationship Id="rId5" Type="http://schemas.openxmlformats.org/officeDocument/2006/relationships/package" Target="../embeddings/Microsoft_Excel_Worksheet.xlsx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Credit Card Fraud Identification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Nathan Soer</a:t>
            </a:r>
          </a:p>
          <a:p>
            <a:r>
              <a:rPr lang="en-US" dirty="0"/>
              <a:t>DSC 630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75B458B-9C20-73FD-0A90-EFD9015B4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3"/>
    </mc:Choice>
    <mc:Fallback>
      <p:transition spd="slow" advTm="1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319EF-AA12-25D5-E7AC-7AE0B8AB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6BB4-8EC7-88FD-D8A3-B225FCCC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0979-6408-06D0-271B-1410F758773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99619" y="4246594"/>
            <a:ext cx="8633339" cy="1979604"/>
          </a:xfrm>
        </p:spPr>
        <p:txBody>
          <a:bodyPr/>
          <a:lstStyle/>
          <a:p>
            <a:r>
              <a:rPr lang="en-US" dirty="0"/>
              <a:t>Random Forest was the best at predicting fraudulent transactions</a:t>
            </a:r>
          </a:p>
          <a:p>
            <a:r>
              <a:rPr lang="en-US" dirty="0"/>
              <a:t>Decision Tree was slightly worse at predicting fraudulent transactions</a:t>
            </a:r>
          </a:p>
          <a:p>
            <a:r>
              <a:rPr lang="en-US" dirty="0"/>
              <a:t>K-Nearest Neighbors was the worst at predicting fraudulent transactions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C2395-E4C6-CD47-2793-5370AB39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44185B-5F84-0AD8-1240-7B93466D5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50483"/>
              </p:ext>
            </p:extLst>
          </p:nvPr>
        </p:nvGraphicFramePr>
        <p:xfrm>
          <a:off x="2399620" y="2285999"/>
          <a:ext cx="8633339" cy="1756614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485416">
                  <a:extLst>
                    <a:ext uri="{9D8B030D-6E8A-4147-A177-3AD203B41FA5}">
                      <a16:colId xmlns:a16="http://schemas.microsoft.com/office/drawing/2014/main" val="1034972124"/>
                    </a:ext>
                  </a:extLst>
                </a:gridCol>
                <a:gridCol w="1315267">
                  <a:extLst>
                    <a:ext uri="{9D8B030D-6E8A-4147-A177-3AD203B41FA5}">
                      <a16:colId xmlns:a16="http://schemas.microsoft.com/office/drawing/2014/main" val="1669067760"/>
                    </a:ext>
                  </a:extLst>
                </a:gridCol>
                <a:gridCol w="1208164">
                  <a:extLst>
                    <a:ext uri="{9D8B030D-6E8A-4147-A177-3AD203B41FA5}">
                      <a16:colId xmlns:a16="http://schemas.microsoft.com/office/drawing/2014/main" val="2538428122"/>
                    </a:ext>
                  </a:extLst>
                </a:gridCol>
                <a:gridCol w="1208164">
                  <a:extLst>
                    <a:ext uri="{9D8B030D-6E8A-4147-A177-3AD203B41FA5}">
                      <a16:colId xmlns:a16="http://schemas.microsoft.com/office/drawing/2014/main" val="278022754"/>
                    </a:ext>
                  </a:extLst>
                </a:gridCol>
                <a:gridCol w="1208164">
                  <a:extLst>
                    <a:ext uri="{9D8B030D-6E8A-4147-A177-3AD203B41FA5}">
                      <a16:colId xmlns:a16="http://schemas.microsoft.com/office/drawing/2014/main" val="2810799301"/>
                    </a:ext>
                  </a:extLst>
                </a:gridCol>
                <a:gridCol w="1208164">
                  <a:extLst>
                    <a:ext uri="{9D8B030D-6E8A-4147-A177-3AD203B41FA5}">
                      <a16:colId xmlns:a16="http://schemas.microsoft.com/office/drawing/2014/main" val="3427145634"/>
                    </a:ext>
                  </a:extLst>
                </a:gridCol>
              </a:tblGrid>
              <a:tr h="29276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Metrics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09961"/>
                  </a:ext>
                </a:extLst>
              </a:tr>
              <a:tr h="292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Precision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Recall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F1-Score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8573011"/>
                  </a:ext>
                </a:extLst>
              </a:tr>
              <a:tr h="292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Logistic Regression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Model did not converge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1031"/>
                  </a:ext>
                </a:extLst>
              </a:tr>
              <a:tr h="292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Decision Tree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99.09%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99.09%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99.09%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99.09%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00:08.92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453854"/>
                  </a:ext>
                </a:extLst>
              </a:tr>
              <a:tr h="292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Random Forest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99.82%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99.82%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99.82%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99.82%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2:32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6118395"/>
                  </a:ext>
                </a:extLst>
              </a:tr>
              <a:tr h="292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K-Nearest Neighbors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90.23%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91.00%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90.24%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90.19%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00:10.7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787286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B8AE57F-60B0-66C6-7D14-77509117C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87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72"/>
    </mc:Choice>
    <mc:Fallback>
      <p:transition spd="slow" advTm="9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98A5-CB27-8A40-15C2-0391DD1A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EF21-7346-8411-CB71-1361C077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670B-9300-5E32-0B34-609CCC8E06E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8869668" cy="3528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is recommended for accuracy, however it is the slowest of the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 is recommended for applications that require speed, it does have the cost of some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work will need to be done before the model is ready for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853D4-F7A2-D9E5-19BC-D2CE88B6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5D09B12-6CF3-C838-C78B-65A66265D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541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71"/>
    </mc:Choice>
    <mc:Fallback>
      <p:transition spd="slow" advTm="3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940836"/>
            <a:ext cx="4466504" cy="3405187"/>
          </a:xfrm>
        </p:spPr>
        <p:txBody>
          <a:bodyPr anchor="t"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Ethical Concerns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Predictive Models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B512EE-EFA3-F39B-B717-FCFBAB829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2"/>
    </mc:Choice>
    <mc:Fallback>
      <p:transition spd="slow" advTm="37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Consumer credit card fraud is an increasing problem for many businesses and consumers.  Early detection is essential in reducing fraud.</a:t>
            </a:r>
          </a:p>
          <a:p>
            <a:pPr marL="0" indent="0">
              <a:buNone/>
            </a:pPr>
            <a:r>
              <a:rPr lang="en-US" dirty="0"/>
              <a:t>2024 FTC Fraud statics</a:t>
            </a:r>
          </a:p>
          <a:p>
            <a:r>
              <a:rPr lang="en-US" dirty="0"/>
              <a:t>Losses increased to $12.5 Billion</a:t>
            </a:r>
            <a:r>
              <a:rPr lang="en-US" baseline="30000" dirty="0"/>
              <a:t>[1]</a:t>
            </a:r>
          </a:p>
          <a:p>
            <a:r>
              <a:rPr lang="en-US" dirty="0"/>
              <a:t>Estimated 62 million impacted individuals</a:t>
            </a:r>
            <a:r>
              <a:rPr lang="en-US" baseline="30000" dirty="0"/>
              <a:t>[2]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7161A9-ECDB-775A-6195-89EE3B7E7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05"/>
    </mc:Choice>
    <mc:Fallback>
      <p:transition spd="slow" advTm="83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gathered from European consumers in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550,000 individual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set was specifically created for developing fraudulent transactions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28 data points were gathered in addition to the amount of the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gathered includes attributes like time, location, merchant,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data points were anonymized to remove identifying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FCE89DD-252D-AEA2-3B8B-C5393DA07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63"/>
    </mc:Choice>
    <mc:Fallback>
      <p:transition spd="slow" advTm="10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7CA2F-819C-93E9-CBA2-F219AE872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3622-2475-C2A2-3B92-3EF5A74E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Ethical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80C5-8154-CB27-D447-38D2C6E593A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8843050" cy="3528397"/>
          </a:xfrm>
        </p:spPr>
        <p:txBody>
          <a:bodyPr/>
          <a:lstStyle/>
          <a:p>
            <a:r>
              <a:rPr lang="en-US" dirty="0"/>
              <a:t>Financial information like credit card transactions require special handling to avoid ethical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Personally Identifiable Information should be anonymized to help prevent identity theft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method of anonymization imposes risks of skewing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F55D6-E043-87D5-E692-8CE30819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AFC982-BE6B-9DD8-48E8-0706E5544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471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61"/>
    </mc:Choice>
    <mc:Fallback>
      <p:transition spd="slow" advTm="77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D940-FFE2-F224-8EF2-E8A29455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B6F4-F220-B20E-8EAC-09257696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ABA0-B656-4DE4-A1C7-A67C7B98869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414326" y="2161828"/>
            <a:ext cx="2828343" cy="39528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29 features are in the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features are highly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8CF3A-C3AD-9386-6CD0-3CF33247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866" name="Object 1865">
            <a:extLst>
              <a:ext uri="{FF2B5EF4-FFF2-40B4-BE49-F238E27FC236}">
                <a16:creationId xmlns:a16="http://schemas.microsoft.com/office/drawing/2014/main" id="{4E3F4F18-81D5-E937-7274-9BDDC6CFC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446393"/>
              </p:ext>
            </p:extLst>
          </p:nvPr>
        </p:nvGraphicFramePr>
        <p:xfrm>
          <a:off x="1644650" y="2162175"/>
          <a:ext cx="6603423" cy="40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0622351" imgH="5676935" progId="Excel.Sheet.12">
                  <p:embed/>
                </p:oleObj>
              </mc:Choice>
              <mc:Fallback>
                <p:oleObj name="Worksheet" r:id="rId5" imgW="10622351" imgH="5676935" progId="Excel.Sheet.12">
                  <p:embed/>
                  <p:pic>
                    <p:nvPicPr>
                      <p:cNvPr id="1866" name="Object 1865">
                        <a:extLst>
                          <a:ext uri="{FF2B5EF4-FFF2-40B4-BE49-F238E27FC236}">
                            <a16:creationId xmlns:a16="http://schemas.microsoft.com/office/drawing/2014/main" id="{4E3F4F18-81D5-E937-7274-9BDDC6CFC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4650" y="2162175"/>
                        <a:ext cx="6603423" cy="400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3C31422-B519-1AAC-E451-61ED16FAE2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281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64"/>
    </mc:Choice>
    <mc:Fallback>
      <p:transition spd="slow" advTm="40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24DB-66F3-ED4B-8484-81386F2E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1A8E-7443-1D9D-AC0D-D3C59500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8D69-04B8-8AC8-3452-A267297F638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0 indicates normal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1 indicates fraudulent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roughly even split between the two types suggests the data was curated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B1318-C371-45B7-CC19-62AE0E17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graph with blue bars&#10;&#10;AI-generated content may be incorrect.">
            <a:extLst>
              <a:ext uri="{FF2B5EF4-FFF2-40B4-BE49-F238E27FC236}">
                <a16:creationId xmlns:a16="http://schemas.microsoft.com/office/drawing/2014/main" id="{F9E8724C-AA1A-68BD-71A1-4AF1F346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2418545"/>
            <a:ext cx="4854570" cy="3640928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DEB22C1-6885-DACD-BEB6-E5AC92966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114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77"/>
    </mc:Choice>
    <mc:Fallback>
      <p:transition spd="slow" advTm="5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DA356-B4F9-D98C-A211-94109B6D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FE40-8DB6-DF41-4D6B-F2C30126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A22A-E087-8601-35DA-45D0826013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features are highly skewed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V1 is multi modal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163D6-9BF5-42FA-B5E9-5F99E3D7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AD788-737B-675A-ABDA-ACEA75CCB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34" y="2165511"/>
            <a:ext cx="4917436" cy="393394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D4D5705-B056-05B7-EECA-E565E2244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04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37"/>
    </mc:Choice>
    <mc:Fallback>
      <p:transition spd="slow" advTm="6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E9D34-0D85-37F5-AB99-9C42DD01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FF79-FA0E-E00A-2072-BD92CE50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9986-D3AC-8C87-0798-D27D74912E5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2ED7E-46A4-C0D5-604A-1011F8790FD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/>
          <a:lstStyle/>
          <a:p>
            <a:r>
              <a:rPr lang="en-US" dirty="0"/>
              <a:t>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09B90-DA34-E46B-FA34-8088582C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366D74-2329-1185-8089-1EEAC5705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193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48"/>
    </mc:Choice>
    <mc:Fallback>
      <p:transition spd="slow" advTm="9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{36385BBB-1C14-493B-8060-3BBE566A54DE}tf11936837_win32</Template>
  <TotalTime>468</TotalTime>
  <Words>371</Words>
  <Application>Microsoft Office PowerPoint</Application>
  <PresentationFormat>Widescreen</PresentationFormat>
  <Paragraphs>103</Paragraphs>
  <Slides>11</Slides>
  <Notes>11</Notes>
  <HiddenSlides>0</HiddenSlides>
  <MMClips>11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Narrow</vt:lpstr>
      <vt:lpstr>Arial</vt:lpstr>
      <vt:lpstr>Arial Nova</vt:lpstr>
      <vt:lpstr>Biome</vt:lpstr>
      <vt:lpstr>Calibri</vt:lpstr>
      <vt:lpstr>Custom</vt:lpstr>
      <vt:lpstr>Worksheet</vt:lpstr>
      <vt:lpstr>Credit Card Fraud Identification</vt:lpstr>
      <vt:lpstr>Agenda</vt:lpstr>
      <vt:lpstr>Problem Statement</vt:lpstr>
      <vt:lpstr>Data description</vt:lpstr>
      <vt:lpstr>Ethical concerns</vt:lpstr>
      <vt:lpstr>Data Exploration</vt:lpstr>
      <vt:lpstr>Data Exploration</vt:lpstr>
      <vt:lpstr>Data Exploration</vt:lpstr>
      <vt:lpstr>Predictive Models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Soer</dc:creator>
  <cp:lastModifiedBy>Nathan Soer</cp:lastModifiedBy>
  <cp:revision>1</cp:revision>
  <dcterms:created xsi:type="dcterms:W3CDTF">2025-06-01T01:44:35Z</dcterms:created>
  <dcterms:modified xsi:type="dcterms:W3CDTF">2025-06-02T02:05:36Z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